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6"/>
  </p:notesMasterIdLst>
  <p:handoutMasterIdLst>
    <p:handoutMasterId r:id="rId57"/>
  </p:handoutMasterIdLst>
  <p:sldIdLst>
    <p:sldId id="256" r:id="rId6"/>
    <p:sldId id="257" r:id="rId7"/>
    <p:sldId id="258" r:id="rId8"/>
    <p:sldId id="259" r:id="rId9"/>
    <p:sldId id="260" r:id="rId10"/>
    <p:sldId id="261" r:id="rId11"/>
    <p:sldId id="262" r:id="rId12"/>
    <p:sldId id="263" r:id="rId13"/>
    <p:sldId id="264" r:id="rId14"/>
    <p:sldId id="301" r:id="rId15"/>
    <p:sldId id="300" r:id="rId16"/>
    <p:sldId id="307" r:id="rId17"/>
    <p:sldId id="308" r:id="rId18"/>
    <p:sldId id="303" r:id="rId19"/>
    <p:sldId id="304" r:id="rId20"/>
    <p:sldId id="305" r:id="rId21"/>
    <p:sldId id="306" r:id="rId22"/>
    <p:sldId id="309" r:id="rId23"/>
    <p:sldId id="265"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8" r:id="rId48"/>
    <p:sldId id="291" r:id="rId49"/>
    <p:sldId id="292" r:id="rId50"/>
    <p:sldId id="293" r:id="rId51"/>
    <p:sldId id="294" r:id="rId52"/>
    <p:sldId id="295" r:id="rId53"/>
    <p:sldId id="296" r:id="rId54"/>
    <p:sldId id="297"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6" autoAdjust="0"/>
    <p:restoredTop sz="59277" autoAdjust="0"/>
  </p:normalViewPr>
  <p:slideViewPr>
    <p:cSldViewPr snapToGrid="0">
      <p:cViewPr varScale="1">
        <p:scale>
          <a:sx n="41" d="100"/>
          <a:sy n="41" d="100"/>
        </p:scale>
        <p:origin x="-1768"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commentAuthors" Target="commentAuthor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19/02/16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19/02/16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daringfireball.net/projects/markdown/synta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docs.chef.io/config_rb_metadata.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git-scm.com/book/en/v2/Getting-Started-Git-Basic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a:t>
            </a:r>
            <a:r>
              <a:rPr lang="en-US" sz="3200" dirty="0" smtClean="0"/>
              <a:t>repository is the working folder on your Workstation where you keep all your Chef files.  This folder can then be sync'd to </a:t>
            </a:r>
            <a:r>
              <a:rPr lang="en-US" sz="3200" dirty="0" err="1" smtClean="0"/>
              <a:t>GitHub</a:t>
            </a:r>
            <a:r>
              <a:rPr lang="en-US" sz="3200" dirty="0" smtClean="0"/>
              <a:t>.</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70697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a:t>
            </a:r>
            <a:r>
              <a:rPr lang="en-US" dirty="0" smtClean="0"/>
              <a:t>Repository</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Lets create our workspace that we can back up to </a:t>
            </a:r>
            <a:r>
              <a:rPr lang="en-US" dirty="0" err="1" smtClean="0"/>
              <a:t>GitHub</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a:t>
            </a:r>
            <a:r>
              <a:rPr lang="en-US" sz="2667" dirty="0" smtClean="0"/>
              <a:t>repo that will act as our workspace on the workstation</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25519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a:t>
            </a:r>
            <a:r>
              <a:rPr lang="en-US" dirty="0" smtClean="0"/>
              <a:t>repos, cookbooks </a:t>
            </a:r>
            <a:r>
              <a:rPr lang="en-US" dirty="0" smtClean="0"/>
              <a:t>and cookbook </a:t>
            </a:r>
            <a:r>
              <a:rPr lang="en-US" dirty="0" smtClean="0"/>
              <a:t>components and more.</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02843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03186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667386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263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latin typeface="+mn-lt"/>
              </a:rPr>
              <a:t>repo'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sz="2000" dirty="0"/>
              <a:t>Usage: chef generate repo NAME [options]</a:t>
            </a:r>
          </a:p>
          <a:p>
            <a:r>
              <a:rPr lang="en-US" sz="2000" dirty="0"/>
              <a:t>    -C, --copyright COPYRIGHT        Name of the copyright holder - defaults to 'The Authors'</a:t>
            </a:r>
          </a:p>
          <a:p>
            <a:r>
              <a:rPr lang="en-US" sz="2000" dirty="0"/>
              <a:t>    -m, --email EMAIL                Email address of the author - defaults to '</a:t>
            </a:r>
            <a:r>
              <a:rPr lang="en-US" sz="2000" dirty="0" err="1"/>
              <a:t>you@example.com</a:t>
            </a:r>
            <a:r>
              <a:rPr lang="en-US" sz="2000" dirty="0"/>
              <a:t>'</a:t>
            </a:r>
          </a:p>
          <a:p>
            <a:r>
              <a:rPr lang="en-US" sz="2000" dirty="0"/>
              <a:t>    -a, --generator-</a:t>
            </a:r>
            <a:r>
              <a:rPr lang="en-US" sz="2000" dirty="0" err="1"/>
              <a:t>arg</a:t>
            </a:r>
            <a:r>
              <a:rPr lang="en-US" sz="2000" dirty="0"/>
              <a:t> KEY=VALUE    Use to set arbitrary attribute KEY to VALUE in the </a:t>
            </a:r>
            <a:r>
              <a:rPr lang="en-US" sz="2000" dirty="0" err="1"/>
              <a:t>code_generator</a:t>
            </a:r>
            <a:r>
              <a:rPr lang="en-US" sz="2000" dirty="0"/>
              <a:t> cookbook</a:t>
            </a:r>
          </a:p>
          <a:p>
            <a:r>
              <a:rPr lang="en-US" sz="2000" dirty="0"/>
              <a:t>    -I, --license LICENSE            </a:t>
            </a:r>
            <a:r>
              <a:rPr lang="en-US" sz="2000" dirty="0" err="1"/>
              <a:t>all_rights</a:t>
            </a:r>
            <a:r>
              <a:rPr lang="en-US" sz="2000" dirty="0"/>
              <a:t>, apache2, </a:t>
            </a:r>
            <a:r>
              <a:rPr lang="en-US" sz="2000" dirty="0" err="1"/>
              <a:t>mit</a:t>
            </a:r>
            <a:r>
              <a:rPr lang="en-US" sz="2000" dirty="0"/>
              <a:t>, gplv2, gplv3 - defaults to </a:t>
            </a:r>
            <a:r>
              <a:rPr lang="en-US" sz="2000" dirty="0" err="1"/>
              <a:t>all_rights</a:t>
            </a:r>
            <a:endParaRPr lang="en-US" sz="2000" dirty="0"/>
          </a:p>
          <a:p>
            <a:r>
              <a:rPr lang="en-US" sz="2000" dirty="0"/>
              <a:t>    -P, --policy                     Use </a:t>
            </a:r>
            <a:r>
              <a:rPr lang="en-US" sz="2000" dirty="0" err="1"/>
              <a:t>policyfiles</a:t>
            </a:r>
            <a:r>
              <a:rPr lang="en-US" sz="2000" dirty="0"/>
              <a:t> instead of </a:t>
            </a:r>
            <a:r>
              <a:rPr lang="en-US" sz="2000" dirty="0" err="1"/>
              <a:t>Berkshelf</a:t>
            </a:r>
            <a:endParaRPr lang="en-US" sz="2000" dirty="0"/>
          </a:p>
          <a:p>
            <a:r>
              <a:rPr lang="en-US" sz="2000" dirty="0"/>
              <a:t>    -p, --policy-only                Create a repository for policy only, not cookbooks</a:t>
            </a:r>
          </a:p>
          <a:p>
            <a:r>
              <a:rPr lang="en-US" sz="2000" dirty="0"/>
              <a:t>    -r, --roles                      Create roles and environments directories instead of using </a:t>
            </a:r>
            <a:r>
              <a:rPr lang="en-US" sz="2000" dirty="0" err="1"/>
              <a:t>policyfiles</a:t>
            </a:r>
            <a:endParaRPr lang="en-US" sz="2000" dirty="0"/>
          </a:p>
          <a:p>
            <a:r>
              <a:rPr lang="en-US" sz="2000" dirty="0"/>
              <a:t>    -g GENERATOR_COOKBOOK_PATH,      Use GENERATOR_COOKBOOK_PATH for the </a:t>
            </a:r>
            <a:r>
              <a:rPr lang="en-US" sz="2000" dirty="0" err="1"/>
              <a:t>code_generator</a:t>
            </a:r>
            <a:r>
              <a:rPr lang="en-US" sz="2000" dirty="0"/>
              <a:t> cookbook</a:t>
            </a:r>
          </a:p>
          <a:p>
            <a:r>
              <a:rPr lang="en-US" sz="2000" dirty="0"/>
              <a:t>        --generator-cookbook</a:t>
            </a:r>
            <a:endParaRPr lang="en-US" sz="2000" dirty="0"/>
          </a:p>
        </p:txBody>
      </p:sp>
      <p:sp>
        <p:nvSpPr>
          <p:cNvPr id="4" name="Text Placeholder 3"/>
          <p:cNvSpPr>
            <a:spLocks noGrp="1"/>
          </p:cNvSpPr>
          <p:nvPr>
            <p:ph type="body" sz="quarter" idx="11"/>
          </p:nvPr>
        </p:nvSpPr>
        <p:spPr/>
        <p:txBody>
          <a:bodyPr/>
          <a:lstStyle/>
          <a:p>
            <a:r>
              <a:rPr lang="en-US" dirty="0" smtClean="0"/>
              <a:t>$ chef generate </a:t>
            </a:r>
            <a:r>
              <a:rPr lang="en-US" dirty="0" smtClean="0"/>
              <a:t>repo -</a:t>
            </a:r>
            <a:r>
              <a:rPr lang="en-US" dirty="0" smtClean="0"/>
              <a:t>-help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542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repo</a:t>
            </a:r>
            <a:endParaRPr lang="en-US" dirty="0"/>
          </a:p>
        </p:txBody>
      </p:sp>
      <p:sp>
        <p:nvSpPr>
          <p:cNvPr id="3" name="Content Placeholder 2"/>
          <p:cNvSpPr>
            <a:spLocks noGrp="1"/>
          </p:cNvSpPr>
          <p:nvPr>
            <p:ph sz="quarter" idx="10"/>
          </p:nvPr>
        </p:nvSpPr>
        <p:spPr/>
        <p:txBody>
          <a:bodyPr/>
          <a:lstStyle/>
          <a:p>
            <a:r>
              <a:rPr lang="en-US" dirty="0" smtClean="0"/>
              <a:t>...</a:t>
            </a:r>
            <a:endParaRPr lang="en-US" dirty="0"/>
          </a:p>
          <a:p>
            <a:r>
              <a:rPr lang="en-US" dirty="0"/>
              <a:t>    - create new file </a:t>
            </a:r>
            <a:r>
              <a:rPr lang="en-US" dirty="0" smtClean="0"/>
              <a:t>/home/chef/chef-repo/</a:t>
            </a:r>
            <a:r>
              <a:rPr lang="en-US" dirty="0"/>
              <a:t>chef-repo/cookbooks/</a:t>
            </a:r>
            <a:r>
              <a:rPr lang="en-US" dirty="0" err="1"/>
              <a:t>README.md</a:t>
            </a:r>
            <a:endParaRPr lang="en-US" dirty="0"/>
          </a:p>
          <a:p>
            <a:r>
              <a:rPr lang="en-US" dirty="0"/>
              <a:t>    - update content in file </a:t>
            </a:r>
            <a:r>
              <a:rPr lang="en-US" dirty="0" smtClean="0"/>
              <a:t>/home/chef/chef-repo/</a:t>
            </a:r>
            <a:r>
              <a:rPr lang="en-US" dirty="0"/>
              <a:t>chef-repo/cookbooks/</a:t>
            </a:r>
            <a:r>
              <a:rPr lang="en-US" dirty="0" err="1"/>
              <a:t>README.md</a:t>
            </a:r>
            <a:r>
              <a:rPr lang="en-US" dirty="0"/>
              <a:t> from none to 86e9ef</a:t>
            </a:r>
          </a:p>
          <a:p>
            <a:r>
              <a:rPr lang="en-US" dirty="0"/>
              <a:t>    (diff output suppressed by </a:t>
            </a:r>
            <a:r>
              <a:rPr lang="en-US" dirty="0" err="1"/>
              <a:t>config</a:t>
            </a:r>
            <a:r>
              <a:rPr lang="en-US" dirty="0"/>
              <a:t>)</a:t>
            </a:r>
          </a:p>
          <a:p>
            <a:r>
              <a:rPr lang="en-US" dirty="0"/>
              <a:t>  * execute[initialize-</a:t>
            </a:r>
            <a:r>
              <a:rPr lang="en-US" dirty="0" err="1"/>
              <a:t>git</a:t>
            </a:r>
            <a:r>
              <a:rPr lang="en-US" dirty="0"/>
              <a:t>] action run</a:t>
            </a:r>
          </a:p>
          <a:p>
            <a:r>
              <a:rPr lang="en-US" dirty="0"/>
              <a:t>    - execute </a:t>
            </a:r>
            <a:r>
              <a:rPr lang="en-US" dirty="0" err="1"/>
              <a:t>git</a:t>
            </a:r>
            <a:r>
              <a:rPr lang="en-US" dirty="0"/>
              <a:t> </a:t>
            </a:r>
            <a:r>
              <a:rPr lang="en-US" dirty="0" err="1"/>
              <a:t>init</a:t>
            </a:r>
            <a:r>
              <a:rPr lang="en-US" dirty="0"/>
              <a:t> .</a:t>
            </a:r>
          </a:p>
          <a:p>
            <a:r>
              <a:rPr lang="en-US" dirty="0"/>
              <a:t>  * template[</a:t>
            </a:r>
            <a:r>
              <a:rPr lang="en-US" dirty="0" smtClean="0"/>
              <a:t>/home/chef/chef-repo/</a:t>
            </a:r>
            <a:r>
              <a:rPr lang="en-US" dirty="0"/>
              <a:t>chef-repo/.</a:t>
            </a:r>
            <a:r>
              <a:rPr lang="en-US" dirty="0" err="1"/>
              <a:t>gitignore</a:t>
            </a:r>
            <a:r>
              <a:rPr lang="en-US" dirty="0"/>
              <a:t>] action </a:t>
            </a:r>
            <a:r>
              <a:rPr lang="en-US" dirty="0" err="1"/>
              <a:t>create_if_missing</a:t>
            </a:r>
            <a:endParaRPr lang="en-US" dirty="0"/>
          </a:p>
          <a:p>
            <a:r>
              <a:rPr lang="en-US" dirty="0"/>
              <a:t>    - create new file </a:t>
            </a:r>
            <a:r>
              <a:rPr lang="en-US" dirty="0" smtClean="0"/>
              <a:t>/home/chef/chef-repo/</a:t>
            </a:r>
            <a:r>
              <a:rPr lang="en-US" dirty="0"/>
              <a:t>chef-repo/.</a:t>
            </a:r>
            <a:r>
              <a:rPr lang="en-US" dirty="0" err="1"/>
              <a:t>gitignore</a:t>
            </a:r>
            <a:endParaRPr lang="en-US" dirty="0"/>
          </a:p>
          <a:p>
            <a:r>
              <a:rPr lang="en-US" dirty="0"/>
              <a:t>    - update content in file </a:t>
            </a:r>
            <a:r>
              <a:rPr lang="en-US" dirty="0" smtClean="0"/>
              <a:t>/home/chef/chef-repo/</a:t>
            </a:r>
            <a:r>
              <a:rPr lang="en-US" dirty="0"/>
              <a:t>chef-repo/.</a:t>
            </a:r>
            <a:r>
              <a:rPr lang="en-US" dirty="0" err="1"/>
              <a:t>gitignore</a:t>
            </a:r>
            <a:r>
              <a:rPr lang="en-US" dirty="0"/>
              <a:t> from none to 3523c4</a:t>
            </a:r>
          </a:p>
          <a:p>
            <a:r>
              <a:rPr lang="en-US" dirty="0"/>
              <a:t>    (diff output suppressed by </a:t>
            </a:r>
            <a:r>
              <a:rPr lang="en-US" dirty="0" err="1"/>
              <a:t>config</a:t>
            </a:r>
            <a:r>
              <a:rPr lang="en-US" dirty="0"/>
              <a:t>)</a:t>
            </a:r>
          </a:p>
        </p:txBody>
      </p:sp>
      <p:sp>
        <p:nvSpPr>
          <p:cNvPr id="4" name="Text Placeholder 3"/>
          <p:cNvSpPr>
            <a:spLocks noGrp="1"/>
          </p:cNvSpPr>
          <p:nvPr>
            <p:ph type="body" sz="quarter" idx="11"/>
          </p:nvPr>
        </p:nvSpPr>
        <p:spPr/>
        <p:txBody>
          <a:bodyPr/>
          <a:lstStyle/>
          <a:p>
            <a:r>
              <a:rPr lang="en-US" dirty="0" smtClean="0"/>
              <a:t>$ chef generate repo chef-repo</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01631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to the chef-repo directory</a:t>
            </a:r>
            <a:endParaRPr lang="en-US" dirty="0"/>
          </a:p>
        </p:txBody>
      </p:sp>
      <p:sp>
        <p:nvSpPr>
          <p:cNvPr id="3" name="Content Placeholder 2"/>
          <p:cNvSpPr>
            <a:spLocks noGrp="1"/>
          </p:cNvSpPr>
          <p:nvPr>
            <p:ph sz="quarter" idx="10"/>
          </p:nvPr>
        </p:nvSpPr>
        <p:spPr/>
        <p:txBody>
          <a:bodyPr/>
          <a:lstStyle/>
          <a:p>
            <a:r>
              <a:rPr lang="en-US" dirty="0" smtClean="0"/>
              <a:t>$ cd chef-repo</a:t>
            </a:r>
            <a:endParaRPr lang="en-US" dirty="0"/>
          </a:p>
        </p:txBody>
      </p:sp>
      <p:sp>
        <p:nvSpPr>
          <p:cNvPr id="4" name="Content Placeholder 3"/>
          <p:cNvSpPr>
            <a:spLocks noGrp="1"/>
          </p:cNvSpPr>
          <p:nvPr>
            <p:ph sz="quarter" idx="12"/>
          </p:nvPr>
        </p:nvSpPr>
        <p:spPr/>
        <p:txBody>
          <a:bodyPr/>
          <a:lstStyle/>
          <a:p>
            <a:r>
              <a:rPr lang="en-US" dirty="0"/>
              <a:t>Navigate to the chef-repo </a:t>
            </a:r>
            <a:r>
              <a:rPr lang="en-US" dirty="0" smtClean="0"/>
              <a:t>directory. You will perform most the tasks in this class from this directory</a:t>
            </a:r>
            <a:endParaRPr lang="en-US" dirty="0"/>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93979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smtClean="0"/>
              <a:t>View repo structure</a:t>
            </a:r>
            <a:endParaRPr lang="en-US" dirty="0"/>
          </a:p>
        </p:txBody>
      </p:sp>
      <p:sp>
        <p:nvSpPr>
          <p:cNvPr id="3" name="Content Placeholder 2"/>
          <p:cNvSpPr>
            <a:spLocks noGrp="1"/>
          </p:cNvSpPr>
          <p:nvPr>
            <p:ph sz="quarter" idx="10"/>
          </p:nvPr>
        </p:nvSpPr>
        <p:spPr/>
        <p:txBody>
          <a:bodyPr/>
          <a:lstStyle/>
          <a:p>
            <a:r>
              <a:rPr lang="en-US" sz="2300" dirty="0"/>
              <a:t>├── </a:t>
            </a:r>
            <a:r>
              <a:rPr lang="en-US" sz="2300" dirty="0" err="1"/>
              <a:t>chefignore</a:t>
            </a:r>
            <a:endParaRPr lang="en-US" sz="2300" dirty="0"/>
          </a:p>
          <a:p>
            <a:r>
              <a:rPr lang="en-US" sz="2300" dirty="0"/>
              <a:t>├── cookbooks</a:t>
            </a:r>
          </a:p>
          <a:p>
            <a:r>
              <a:rPr lang="en-US" sz="2300" dirty="0"/>
              <a:t>│   ├── example</a:t>
            </a:r>
          </a:p>
          <a:p>
            <a:r>
              <a:rPr lang="en-US" sz="2300" dirty="0"/>
              <a:t>│   │   ├── attributes</a:t>
            </a:r>
          </a:p>
          <a:p>
            <a:r>
              <a:rPr lang="en-US" sz="2300" dirty="0"/>
              <a:t>│   │   │   └── </a:t>
            </a:r>
            <a:r>
              <a:rPr lang="en-US" sz="2300" dirty="0" err="1"/>
              <a:t>default.rb</a:t>
            </a:r>
            <a:endParaRPr lang="en-US" sz="2300" dirty="0"/>
          </a:p>
          <a:p>
            <a:r>
              <a:rPr lang="en-US" sz="2300" dirty="0"/>
              <a:t>│   │   ├── </a:t>
            </a:r>
            <a:r>
              <a:rPr lang="en-US" sz="2300" dirty="0" err="1"/>
              <a:t>metadata.rb</a:t>
            </a:r>
            <a:endParaRPr lang="en-US" sz="2300" dirty="0"/>
          </a:p>
          <a:p>
            <a:r>
              <a:rPr lang="en-US" sz="2300" dirty="0"/>
              <a:t>│   │   ├── </a:t>
            </a:r>
            <a:r>
              <a:rPr lang="en-US" sz="2300" dirty="0" err="1"/>
              <a:t>README.md</a:t>
            </a:r>
            <a:endParaRPr lang="en-US" sz="2300" dirty="0"/>
          </a:p>
          <a:p>
            <a:r>
              <a:rPr lang="en-US" sz="2300" dirty="0"/>
              <a:t>│   │   └── recipes</a:t>
            </a:r>
          </a:p>
          <a:p>
            <a:r>
              <a:rPr lang="en-US" sz="2300" dirty="0"/>
              <a:t>│   │       └── </a:t>
            </a:r>
            <a:r>
              <a:rPr lang="en-US" sz="2300" dirty="0" err="1"/>
              <a:t>default.rb</a:t>
            </a:r>
            <a:endParaRPr lang="en-US" sz="2300" dirty="0"/>
          </a:p>
          <a:p>
            <a:r>
              <a:rPr lang="en-US" sz="2300" dirty="0"/>
              <a:t>│   └── </a:t>
            </a:r>
            <a:r>
              <a:rPr lang="en-US" sz="2300" dirty="0" err="1"/>
              <a:t>README.md</a:t>
            </a:r>
            <a:endParaRPr lang="en-US" sz="2300" dirty="0"/>
          </a:p>
          <a:p>
            <a:r>
              <a:rPr lang="en-US" sz="2300" dirty="0"/>
              <a:t>├── </a:t>
            </a:r>
            <a:r>
              <a:rPr lang="en-US" sz="2300" dirty="0" err="1"/>
              <a:t>data_bags</a:t>
            </a:r>
            <a:endParaRPr lang="en-US" sz="2300" dirty="0"/>
          </a:p>
          <a:p>
            <a:r>
              <a:rPr lang="en-US" sz="2300" dirty="0"/>
              <a:t>│   ├── </a:t>
            </a:r>
            <a:r>
              <a:rPr lang="en-US" sz="2300" dirty="0" smtClean="0"/>
              <a:t>example</a:t>
            </a:r>
            <a:endParaRPr lang="en-US" sz="2300" dirty="0"/>
          </a:p>
          <a:p>
            <a:r>
              <a:rPr lang="en-US" sz="2300" dirty="0" smtClean="0"/>
              <a:t>...</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smtClean="0"/>
              <a:t>tree</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65463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21</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a:t>
            </a:r>
          </a:p>
          <a:p>
            <a:r>
              <a:rPr lang="en-US" dirty="0" smtClean="0"/>
              <a:t>- </a:t>
            </a:r>
            <a:r>
              <a:rPr lang="en-US" dirty="0"/>
              <a:t>create new file /home/chef/chef-repo/cookbooks/workstation/recipes/</a:t>
            </a:r>
            <a:r>
              <a:rPr lang="en-US" dirty="0" err="1"/>
              <a:t>default.rb</a:t>
            </a:r>
            <a:endParaRPr lang="en-US" dirty="0"/>
          </a:p>
          <a:p>
            <a:r>
              <a:rPr lang="en-US" dirty="0"/>
              <a:t>    - update content in file /home/chef/chef-repo/cookbooks/workstation/recipes/</a:t>
            </a:r>
            <a:r>
              <a:rPr lang="en-US" dirty="0" err="1"/>
              <a:t>default.rb</a:t>
            </a:r>
            <a:r>
              <a:rPr lang="en-US" dirty="0"/>
              <a:t> from none to 0d310d</a:t>
            </a:r>
          </a:p>
          <a:p>
            <a:r>
              <a:rPr lang="en-US" dirty="0"/>
              <a:t>    (diff output suppressed by </a:t>
            </a:r>
            <a:r>
              <a:rPr lang="en-US" dirty="0" err="1"/>
              <a:t>config</a:t>
            </a:r>
            <a:r>
              <a:rPr lang="en-US" dirty="0"/>
              <a:t>)</a:t>
            </a:r>
          </a:p>
          <a:p>
            <a:r>
              <a:rPr lang="en-US" dirty="0"/>
              <a:t>  * </a:t>
            </a:r>
            <a:r>
              <a:rPr lang="en-US" dirty="0" err="1"/>
              <a:t>cookbook_file</a:t>
            </a:r>
            <a:r>
              <a:rPr lang="en-US" dirty="0"/>
              <a:t>[/home/chef/chef-repo/cookbooks/workstation/.</a:t>
            </a:r>
            <a:r>
              <a:rPr lang="en-US" dirty="0" err="1"/>
              <a:t>gitignore</a:t>
            </a:r>
            <a:r>
              <a:rPr lang="en-US" dirty="0"/>
              <a:t>] action create</a:t>
            </a:r>
          </a:p>
          <a:p>
            <a:r>
              <a:rPr lang="en-US" dirty="0"/>
              <a:t>    - create new file /home/chef/chef-repo/cookbooks/workstation/.</a:t>
            </a:r>
            <a:r>
              <a:rPr lang="en-US" dirty="0" err="1"/>
              <a:t>gitignore</a:t>
            </a:r>
            <a:endParaRPr lang="en-US" dirty="0"/>
          </a:p>
          <a:p>
            <a:r>
              <a:rPr lang="en-US" dirty="0"/>
              <a:t>    - update content in file /home/chef/chef-repo/cookbooks/workstation/.</a:t>
            </a:r>
            <a:r>
              <a:rPr lang="en-US" dirty="0" err="1"/>
              <a:t>gitignore</a:t>
            </a:r>
            <a:r>
              <a:rPr lang="en-US" dirty="0"/>
              <a:t> from none to dd37b2</a:t>
            </a:r>
          </a:p>
          <a:p>
            <a:r>
              <a:rPr lang="en-US" dirty="0"/>
              <a:t>    (diff output suppressed by </a:t>
            </a:r>
            <a:r>
              <a:rPr lang="en-US" dirty="0" err="1"/>
              <a:t>config</a:t>
            </a:r>
            <a:r>
              <a:rPr lang="en-US" dirty="0"/>
              <a:t>)</a:t>
            </a:r>
            <a:endParaRPr lang="en-US" dirty="0"/>
          </a:p>
        </p:txBody>
      </p:sp>
      <p:sp>
        <p:nvSpPr>
          <p:cNvPr id="4" name="Text Placeholder 3"/>
          <p:cNvSpPr>
            <a:spLocks noGrp="1"/>
          </p:cNvSpPr>
          <p:nvPr>
            <p:ph type="body" sz="quarter" idx="11"/>
          </p:nvPr>
        </p:nvSpPr>
        <p:spPr/>
        <p:txBody>
          <a:bodyPr/>
          <a:lstStyle/>
          <a:p>
            <a:r>
              <a:rPr lang="en-US" dirty="0" smtClean="0"/>
              <a:t>$ chef generate cookbook </a:t>
            </a:r>
            <a:r>
              <a:rPr lang="en-US" dirty="0"/>
              <a:t>cookbooks/workstation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smtClean="0"/>
              <a:t>...</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a:t>
            </a:r>
            <a:r>
              <a:rPr lang="en-US" dirty="0"/>
              <a:t>cookbooks/workstation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24</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a:t>
            </a:r>
            <a:r>
              <a:rPr lang="en-US" dirty="0"/>
              <a:t>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a:t>
            </a:r>
            <a:r>
              <a:rPr lang="en-US" dirty="0" smtClean="0"/>
              <a:t>cookbooks/workstation</a:t>
            </a:r>
            <a:r>
              <a:rPr lang="en-US" dirty="0" smtClean="0"/>
              <a:t>/</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a:t>
            </a:r>
            <a:r>
              <a:rPr lang="en-US" dirty="0"/>
              <a:t>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a:t>
            </a:r>
            <a:r>
              <a:rPr lang="en-US" dirty="0" smtClean="0"/>
              <a:t>cookbooks/workstation</a:t>
            </a:r>
            <a:r>
              <a:rPr lang="en-US" dirty="0" smtClean="0"/>
              <a:t>/recipes/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200" dirty="0" smtClean="0"/>
              <a:t>$ mv </a:t>
            </a:r>
            <a:r>
              <a:rPr lang="en-US" sz="3200" dirty="0" smtClean="0"/>
              <a:t>~/</a:t>
            </a:r>
            <a:r>
              <a:rPr lang="en-US" sz="3200" dirty="0" err="1" smtClean="0"/>
              <a:t>setup.rb</a:t>
            </a:r>
            <a:r>
              <a:rPr lang="en-US" sz="3200" dirty="0" smtClean="0"/>
              <a:t> cookbooks/workstation</a:t>
            </a:r>
            <a:r>
              <a:rPr lang="en-US" sz="3200" dirty="0" smtClean="0"/>
              <a:t>/recipes/</a:t>
            </a:r>
            <a:r>
              <a:rPr lang="en-US" sz="3200" dirty="0" err="1" smtClean="0"/>
              <a:t>setup.rb</a:t>
            </a:r>
            <a:endParaRPr lang="en-US" sz="3200"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cd cookbooks/workstation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a:t>
            </a:r>
            <a:r>
              <a:rPr lang="en-US" dirty="0"/>
              <a:t>/home/chef/chef-repo/cookbooks/workstation/.</a:t>
            </a:r>
            <a:r>
              <a:rPr lang="en-US" dirty="0" err="1"/>
              <a:t>git</a:t>
            </a:r>
            <a:r>
              <a:rPr lang="en-US" dirty="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39</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r>
              <a:rPr lang="en-US" dirty="0" smtClean="0"/>
              <a:t>~/chef-repo</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a:t>
            </a:r>
          </a:p>
          <a:p>
            <a:r>
              <a:rPr lang="en-US" sz="2300" dirty="0" smtClean="0"/>
              <a:t>- </a:t>
            </a:r>
            <a:r>
              <a:rPr lang="en-US" sz="2300" dirty="0"/>
              <a:t>create new directory /home/chef/chef-repo/cookbooks/apache/recipes</a:t>
            </a:r>
          </a:p>
          <a:p>
            <a:r>
              <a:rPr lang="en-US" sz="2300" dirty="0"/>
              <a:t>  * template[/home/chef/chef-repo/cookbooks/apache/recipes/</a:t>
            </a:r>
            <a:r>
              <a:rPr lang="en-US" sz="2300" dirty="0" err="1"/>
              <a:t>default.rb</a:t>
            </a:r>
            <a:r>
              <a:rPr lang="en-US" sz="2300" dirty="0"/>
              <a:t>] action </a:t>
            </a:r>
            <a:r>
              <a:rPr lang="en-US" sz="2300" dirty="0" err="1"/>
              <a:t>create_if_missing</a:t>
            </a:r>
            <a:endParaRPr lang="en-US" sz="2300" dirty="0"/>
          </a:p>
          <a:p>
            <a:r>
              <a:rPr lang="en-US" sz="2300" dirty="0"/>
              <a:t>    - create new file /home/chef/chef-repo/cookbooks/apache/recipes/</a:t>
            </a:r>
            <a:r>
              <a:rPr lang="en-US" sz="2300" dirty="0" err="1"/>
              <a:t>default.rb</a:t>
            </a:r>
            <a:endParaRPr lang="en-US" sz="2300" dirty="0"/>
          </a:p>
          <a:p>
            <a:r>
              <a:rPr lang="en-US" sz="2300" dirty="0"/>
              <a:t>    - update content in file /home/chef/chef-repo/cookbooks/apache/recipes/</a:t>
            </a:r>
            <a:r>
              <a:rPr lang="en-US" sz="2300" dirty="0" err="1"/>
              <a:t>default.rb</a:t>
            </a:r>
            <a:r>
              <a:rPr lang="en-US" sz="2300" dirty="0"/>
              <a:t> from none to 6998e7</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[/home/chef/chef-repo/cookbooks/apache/.</a:t>
            </a:r>
            <a:r>
              <a:rPr lang="en-US" sz="2300" dirty="0" err="1"/>
              <a:t>gitignore</a:t>
            </a:r>
            <a:r>
              <a:rPr lang="en-US" sz="2300" dirty="0"/>
              <a:t>] action create</a:t>
            </a:r>
          </a:p>
          <a:p>
            <a:r>
              <a:rPr lang="en-US" sz="2300" dirty="0"/>
              <a:t>    - create new file /home/chef/chef-repo/cookbooks/apache/.</a:t>
            </a:r>
            <a:r>
              <a:rPr lang="en-US" sz="2300" dirty="0" err="1"/>
              <a:t>gitignore</a:t>
            </a:r>
            <a:endParaRPr lang="en-US" sz="2300" dirty="0"/>
          </a:p>
          <a:p>
            <a:r>
              <a:rPr lang="en-US" sz="2300" dirty="0"/>
              <a:t>    - update content in file /home/chef/chef-repo/cookbooks/apache/.</a:t>
            </a:r>
            <a:r>
              <a:rPr lang="en-US" sz="2300" dirty="0" err="1"/>
              <a:t>gitignore</a:t>
            </a:r>
            <a:r>
              <a:rPr lang="en-US" sz="2300" dirty="0"/>
              <a:t> from none to dd37b2</a:t>
            </a:r>
          </a:p>
          <a:p>
            <a:r>
              <a:rPr lang="en-US" sz="2300" dirty="0"/>
              <a:t>    (diff output suppressed by </a:t>
            </a:r>
            <a:r>
              <a:rPr lang="en-US" sz="2300" dirty="0" err="1"/>
              <a:t>config</a:t>
            </a:r>
            <a:r>
              <a:rPr lang="en-US" sz="2300" dirty="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smtClean="0"/>
              <a:t>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smtClean="0"/>
              <a:t>...</a:t>
            </a:r>
            <a:endParaRPr lang="en-US" sz="2300" dirty="0"/>
          </a:p>
          <a:p>
            <a:r>
              <a:rPr lang="en-US" sz="2300" dirty="0" smtClean="0"/>
              <a:t>* </a:t>
            </a:r>
            <a:r>
              <a:rPr lang="en-US" sz="2300" dirty="0"/>
              <a:t>template[cookbooks/apache/spec/unit/recipes/</a:t>
            </a:r>
            <a:r>
              <a:rPr lang="en-US" sz="2300" dirty="0" err="1"/>
              <a:t>server_spec.rb</a:t>
            </a:r>
            <a:r>
              <a:rPr lang="en-US" sz="2300" dirty="0"/>
              <a:t>] action </a:t>
            </a:r>
            <a:r>
              <a:rPr lang="en-US" sz="2300" dirty="0" err="1"/>
              <a:t>create_if_missing</a:t>
            </a:r>
            <a:endParaRPr lang="en-US" sz="2300" dirty="0"/>
          </a:p>
          <a:p>
            <a:r>
              <a:rPr lang="en-US" sz="2300" dirty="0"/>
              <a:t>    - create new file cookbooks/apache/spec/unit/recipes/</a:t>
            </a:r>
            <a:r>
              <a:rPr lang="en-US" sz="2300" dirty="0" err="1"/>
              <a:t>server_spec.rb</a:t>
            </a:r>
            <a:endParaRPr lang="en-US" sz="2300" dirty="0"/>
          </a:p>
          <a:p>
            <a:r>
              <a:rPr lang="en-US" sz="2300" dirty="0"/>
              <a:t>    - update content in file cookbooks/apache/spec/unit/recipes/</a:t>
            </a:r>
            <a:r>
              <a:rPr lang="en-US" sz="2300" dirty="0" err="1"/>
              <a:t>server_spec.rb</a:t>
            </a:r>
            <a:r>
              <a:rPr lang="en-US" sz="2300" dirty="0"/>
              <a:t> from none to a43970</a:t>
            </a:r>
          </a:p>
          <a:p>
            <a:r>
              <a:rPr lang="en-US" sz="2300" dirty="0"/>
              <a:t>    (diff output suppressed by </a:t>
            </a:r>
            <a:r>
              <a:rPr lang="en-US" sz="2300" dirty="0" err="1"/>
              <a:t>config</a:t>
            </a:r>
            <a:r>
              <a:rPr lang="en-US" sz="2300" dirty="0"/>
              <a:t>)</a:t>
            </a:r>
          </a:p>
          <a:p>
            <a:r>
              <a:rPr lang="en-US" sz="2300" dirty="0"/>
              <a:t>  * template[cookbooks/apache/recipes/</a:t>
            </a:r>
            <a:r>
              <a:rPr lang="en-US" sz="2300" dirty="0" err="1"/>
              <a:t>server.rb</a:t>
            </a:r>
            <a:r>
              <a:rPr lang="en-US" sz="2300" dirty="0"/>
              <a:t>] action create</a:t>
            </a:r>
          </a:p>
          <a:p>
            <a:r>
              <a:rPr lang="en-US" sz="2300" dirty="0"/>
              <a:t>    - create new file cookbooks/apache/recipes/</a:t>
            </a:r>
            <a:r>
              <a:rPr lang="en-US" sz="2300" dirty="0" err="1"/>
              <a:t>server.rb</a:t>
            </a:r>
            <a:endParaRPr lang="en-US" sz="2300" dirty="0"/>
          </a:p>
          <a:p>
            <a:r>
              <a:rPr lang="en-US" sz="2300" dirty="0"/>
              <a:t>    - update content in file cookbooks/apache/recipes/</a:t>
            </a:r>
            <a:r>
              <a:rPr lang="en-US" sz="2300" dirty="0" err="1"/>
              <a:t>server.rb</a:t>
            </a:r>
            <a:r>
              <a:rPr lang="en-US" sz="2300" dirty="0"/>
              <a:t> from none to 3d6b92</a:t>
            </a:r>
          </a:p>
          <a:p>
            <a:r>
              <a:rPr lang="en-US" sz="2300" dirty="0"/>
              <a:t>    (diff output suppressed by </a:t>
            </a:r>
            <a:r>
              <a:rPr lang="en-US" sz="2300" dirty="0" err="1"/>
              <a:t>config</a:t>
            </a:r>
            <a:r>
              <a:rPr lang="en-US" sz="2300" dirty="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smtClean="0"/>
              <a:t>cookbooks/apache </a:t>
            </a:r>
            <a:r>
              <a:rPr lang="en-US" dirty="0" smtClean="0"/>
              <a:t>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a:t>
            </a:r>
            <a:r>
              <a:rPr lang="en-US" dirty="0" smtClean="0"/>
              <a:t>/recipes/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Starting Chef Client, version 12.5.1</a:t>
            </a:r>
          </a:p>
          <a:p>
            <a:r>
              <a:rPr lang="en-US" sz="2200" dirty="0"/>
              <a:t>resolving cookbooks for run list: []</a:t>
            </a:r>
          </a:p>
          <a:p>
            <a:r>
              <a:rPr lang="en-US" sz="2200" dirty="0"/>
              <a:t>Synchronizing Cookbooks:</a:t>
            </a:r>
          </a:p>
          <a:p>
            <a:r>
              <a:rPr lang="en-US" sz="2200" dirty="0"/>
              <a:t>Compiling Cookbooks...</a:t>
            </a:r>
          </a:p>
          <a:p>
            <a:r>
              <a:rPr lang="en-US" sz="2200" dirty="0"/>
              <a:t>[2016-02-19T17:08:21+00:00] WARN: Node ip-172-31-12-176.ec2.internal has an empty run list.</a:t>
            </a:r>
          </a:p>
          <a:p>
            <a:r>
              <a:rPr lang="en-US" sz="2200" dirty="0"/>
              <a:t>Converging 3 resources</a:t>
            </a:r>
          </a:p>
          <a:p>
            <a:r>
              <a:rPr lang="en-US" sz="2200" dirty="0"/>
              <a:t>Recipe: @</a:t>
            </a:r>
            <a:r>
              <a:rPr lang="en-US" sz="2200" dirty="0" err="1"/>
              <a:t>recipe_files</a:t>
            </a:r>
            <a:r>
              <a:rPr lang="en-US" sz="2200" dirty="0"/>
              <a:t>::/home/chef/chef-repo/cookbooks/apache/recipes/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smtClean="0"/>
              <a:t>httpd</a:t>
            </a:r>
            <a:endParaRPr lang="en-US" sz="2200" dirty="0" smtClean="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a:t>
            </a:r>
            <a:r>
              <a:rPr lang="en-US" sz="2200" dirty="0" smtClean="0"/>
              <a:t>17d291</a:t>
            </a:r>
          </a:p>
          <a:p>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a:t>
            </a:r>
            <a:r>
              <a:rPr lang="en-US" sz="3200" dirty="0" smtClean="0"/>
              <a:t>chef-client –z cookbooks/apache</a:t>
            </a:r>
            <a:r>
              <a:rPr lang="en-US" sz="3200" dirty="0" smtClean="0"/>
              <a:t>/recipes/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a:t>
            </a:r>
            <a:r>
              <a:rPr lang="en-US" dirty="0" smtClean="0">
                <a:latin typeface="+mj-lt"/>
              </a:rPr>
              <a:t>cd apache</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a:t>
            </a:r>
            <a:r>
              <a:rPr lang="en-US" dirty="0" err="1"/>
              <a:t>recipe_files</a:t>
            </a:r>
            <a:r>
              <a:rPr lang="en-US" dirty="0"/>
              <a:t>::</a:t>
            </a:r>
            <a:r>
              <a:rPr lang="en-US" dirty="0" smtClean="0"/>
              <a:t>/home/chef/chef-repo/</a:t>
            </a:r>
            <a:r>
              <a:rPr lang="en-US" dirty="0" err="1" smtClean="0"/>
              <a:t>setup.rb</a:t>
            </a:r>
            <a:endParaRPr lang="en-US" dirty="0" smtClean="0"/>
          </a:p>
          <a:p>
            <a:r>
              <a:rPr lang="en-US" dirty="0" smtClean="0"/>
              <a:t>  </a:t>
            </a:r>
            <a:r>
              <a:rPr lang="en-US" dirty="0" smtClean="0"/>
              <a:t>*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t>
            </a:r>
            <a:r>
              <a:rPr lang="en-US" dirty="0" smtClean="0"/>
              <a:t>-</a:t>
            </a:r>
            <a:r>
              <a:rPr lang="en-US" dirty="0" smtClean="0"/>
              <a:t>client -z</a:t>
            </a:r>
            <a:r>
              <a:rPr lang="en-US" dirty="0" smtClean="0"/>
              <a:t>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15243</TotalTime>
  <Words>5971</Words>
  <Application>Microsoft Macintosh PowerPoint</Application>
  <PresentationFormat>Custom</PresentationFormat>
  <Paragraphs>701</Paragraphs>
  <Slides>50</Slides>
  <Notes>48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Repository</vt:lpstr>
      <vt:lpstr>GE: Create a Repository</vt:lpstr>
      <vt:lpstr>What is 'chef'?</vt:lpstr>
      <vt:lpstr>What can 'chef' do?</vt:lpstr>
      <vt:lpstr>What Can 'chef generate' Do?</vt:lpstr>
      <vt:lpstr>What Can 'chef generate repo' Do?</vt:lpstr>
      <vt:lpstr>Create your repo</vt:lpstr>
      <vt:lpstr>Navigate to the chef-repo directory</vt:lpstr>
      <vt:lpstr>GE: View repo structure</vt:lpstr>
      <vt:lpstr>GE: Create a Cookbook</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 Cookbook</vt:lpstr>
      <vt:lpstr>Lab: Create the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1924</cp:revision>
  <cp:lastPrinted>2015-02-07T23:49:10Z</cp:lastPrinted>
  <dcterms:created xsi:type="dcterms:W3CDTF">2012-09-13T17:36:07Z</dcterms:created>
  <dcterms:modified xsi:type="dcterms:W3CDTF">2016-02-19T17:10:03Z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